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0" r:id="rId3"/>
    <p:sldId id="261" r:id="rId4"/>
    <p:sldId id="262" r:id="rId5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4" d="100"/>
          <a:sy n="54" d="100"/>
        </p:scale>
        <p:origin x="826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F2B465-E441-4693-A64A-48EF8BEB98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2147D81-4AE7-4491-AC96-30D2A9C1DA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AA3C298-FC85-4193-A386-09DB27B9E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071C2-F818-45DD-8F11-4951F44686C8}" type="datetimeFigureOut">
              <a:rPr lang="bg-BG" smtClean="0"/>
              <a:t>22.1.2025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FB02FCC-BE3E-4A67-B2FD-E2CA95331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2B2C19A-15E6-430C-8BEF-C347DB71C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09E62-2899-47C4-8482-626BFD31DD9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5567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F23550-7DDD-4E9A-AE77-2B8030677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B98F52C-CA11-449E-874A-A6C13DA171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5D956A0-B607-4606-905F-1052F5AF9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071C2-F818-45DD-8F11-4951F44686C8}" type="datetimeFigureOut">
              <a:rPr lang="bg-BG" smtClean="0"/>
              <a:t>22.1.2025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8480F42-66B7-4279-96FD-795E988BB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D4B583C-B299-4462-806D-D076E1AD2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09E62-2899-47C4-8482-626BFD31DD9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24278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3FA14BB-AD8C-4E88-A45E-8DF26236E7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6E873C7-102C-43DD-AA49-783F6EC39B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41CD4A8-1DBD-4E1D-AE74-041A21DB5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071C2-F818-45DD-8F11-4951F44686C8}" type="datetimeFigureOut">
              <a:rPr lang="bg-BG" smtClean="0"/>
              <a:t>22.1.2025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B4DDB35-D56A-41B7-9750-1937849FF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ADE5CA4-BD89-4789-B58C-3E8745437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09E62-2899-47C4-8482-626BFD31DD9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61795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9F8E53-46BF-45AB-B462-019C5BF57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BF6963A-CA04-4E83-9CA5-2AA0CCE65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9602D40-A4B2-4BE7-868B-5291FE575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071C2-F818-45DD-8F11-4951F44686C8}" type="datetimeFigureOut">
              <a:rPr lang="bg-BG" smtClean="0"/>
              <a:t>22.1.2025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F4375E9-A11E-473C-81ED-95BDB5529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620B280-1DC1-4F04-849A-40A0B07D3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09E62-2899-47C4-8482-626BFD31DD9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35465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587B35-D277-4247-993A-AB7B12D96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2554498-0FF9-4977-B311-24132CE5C2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F2C5B0D-6238-46D4-BFD5-EB0A2883C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071C2-F818-45DD-8F11-4951F44686C8}" type="datetimeFigureOut">
              <a:rPr lang="bg-BG" smtClean="0"/>
              <a:t>22.1.2025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2546E3C-3466-4709-A2B2-C973C1074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FAF1CDB-F050-4100-8485-9D7AE4665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09E62-2899-47C4-8482-626BFD31DD9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93412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FE0862-D6F4-443C-9CC8-A1584B8A0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D0754CE-01EA-4DE2-8FFB-D139059012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2ECC688-9077-42AB-A310-FDD0F375DC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A308B0F-54D6-435F-B839-9878C5281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071C2-F818-45DD-8F11-4951F44686C8}" type="datetimeFigureOut">
              <a:rPr lang="bg-BG" smtClean="0"/>
              <a:t>22.1.2025 г.</a:t>
            </a:fld>
            <a:endParaRPr lang="bg-B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94DEF9B-1C87-4847-9BA9-910DF0B74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BE13238-6D82-4169-A03D-4F855A2E0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09E62-2899-47C4-8482-626BFD31DD9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09070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BFFB9B-6311-4B57-A0C3-3AF39F11D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F3189E2-761E-4800-AD18-661D6C958C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ABA1ED7-AFC2-4F31-88A4-E53D4854FD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978BADC-79E3-4D29-9613-D2DAF31C5D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E1DB627-ACE6-4126-AC78-6D92DCEBC8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D38B1B1-8D2B-44A7-B8E7-37388DEE6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071C2-F818-45DD-8F11-4951F44686C8}" type="datetimeFigureOut">
              <a:rPr lang="bg-BG" smtClean="0"/>
              <a:t>22.1.2025 г.</a:t>
            </a:fld>
            <a:endParaRPr lang="bg-B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90F3420-73B1-49E6-B2B9-2BCBDE65C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9D8CF4B-E73E-4B1A-80B8-FC7CB6293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09E62-2899-47C4-8482-626BFD31DD9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35929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A0A424-606A-430C-ABE0-AA5774A98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582919E-1C48-4B46-88EF-3EDDC3137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071C2-F818-45DD-8F11-4951F44686C8}" type="datetimeFigureOut">
              <a:rPr lang="bg-BG" smtClean="0"/>
              <a:t>22.1.2025 г.</a:t>
            </a:fld>
            <a:endParaRPr lang="bg-B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EEA269B-C3BE-4521-B88C-F025B9D47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BCE2AFA-F8FA-4948-8299-38C79AC72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09E62-2899-47C4-8482-626BFD31DD9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97925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9085B12-19EC-4735-9750-6E7C8B3AA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071C2-F818-45DD-8F11-4951F44686C8}" type="datetimeFigureOut">
              <a:rPr lang="bg-BG" smtClean="0"/>
              <a:t>22.1.2025 г.</a:t>
            </a:fld>
            <a:endParaRPr lang="bg-B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9800B17-F8FF-43CC-A3CA-D2F76DCC0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676F0E3-1FE8-4EE8-B4FE-A656CDC82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09E62-2899-47C4-8482-626BFD31DD9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64837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273BD0-3CC0-4C53-BEC4-3D774A600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F11656A-7674-4689-B19C-F78C93FCF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FD38D10-58A5-45AE-8A61-C455B10FE9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7851CC2-C2F5-42B6-A8EF-5ABFA0466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071C2-F818-45DD-8F11-4951F44686C8}" type="datetimeFigureOut">
              <a:rPr lang="bg-BG" smtClean="0"/>
              <a:t>22.1.2025 г.</a:t>
            </a:fld>
            <a:endParaRPr lang="bg-B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7B213AE-5982-4ED9-B46F-41C9D1A75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278719B-9682-4E76-B5C0-2E7BDDF3D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09E62-2899-47C4-8482-626BFD31DD9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68713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936236-5067-4496-9D5B-4D7D92BFD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5382B40-624A-49EE-8B60-96ED1544AD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2B4CDD0-3E95-4F95-9D80-92D2CB8251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48801F3-C739-4BDB-944A-3781325B5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071C2-F818-45DD-8F11-4951F44686C8}" type="datetimeFigureOut">
              <a:rPr lang="bg-BG" smtClean="0"/>
              <a:t>22.1.2025 г.</a:t>
            </a:fld>
            <a:endParaRPr lang="bg-B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6D0ABC1-5195-4DC8-B604-E42DAEC4D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D80B9CB-A2C6-4326-B865-A5ACAD12E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09E62-2899-47C4-8482-626BFD31DD9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95375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1030289-07B5-4210-9D53-5C8AF644D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D6D44C7-3F58-46FF-B662-EECC16259B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FFF6990-B3B1-4A81-B34E-6C4523C651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071C2-F818-45DD-8F11-4951F44686C8}" type="datetimeFigureOut">
              <a:rPr lang="bg-BG" smtClean="0"/>
              <a:t>22.1.2025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F8CA47-FA6D-4DFC-84AF-2B972C7A32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621F26E-23A9-478D-B6D2-8A57B3B38C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09E62-2899-47C4-8482-626BFD31DD9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64441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D4E7C5F-5820-4184-8BD6-AF0B4DC2B794}"/>
              </a:ext>
            </a:extLst>
          </p:cNvPr>
          <p:cNvSpPr txBox="1"/>
          <p:nvPr/>
        </p:nvSpPr>
        <p:spPr>
          <a:xfrm>
            <a:off x="1520399" y="187326"/>
            <a:ext cx="89766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Consolas" panose="020B0609020204030204" pitchFamily="49" charset="0"/>
              </a:rPr>
              <a:t>Free-fall periodic orbit (unstable)</a:t>
            </a:r>
            <a:endParaRPr lang="bg-BG" b="1" dirty="0"/>
          </a:p>
        </p:txBody>
      </p:sp>
      <p:pic>
        <p:nvPicPr>
          <p:cNvPr id="6" name="Контейнер за съдържание 5" descr="Картина, която съдържа диаграма, линия, заговорнича, екранна снимка&#10;&#10;Описанието е генерирано автоматично">
            <a:extLst>
              <a:ext uri="{FF2B5EF4-FFF2-40B4-BE49-F238E27FC236}">
                <a16:creationId xmlns:a16="http://schemas.microsoft.com/office/drawing/2014/main" xmlns="" id="{59E33AD4-ED60-6474-8010-EF7E6BF458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058" y="906088"/>
            <a:ext cx="7686114" cy="5764586"/>
          </a:xfrm>
        </p:spPr>
      </p:pic>
    </p:spTree>
    <p:extLst>
      <p:ext uri="{BB962C8B-B14F-4D97-AF65-F5344CB8AC3E}">
        <p14:creationId xmlns:p14="http://schemas.microsoft.com/office/powerpoint/2010/main" val="4063129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D4E7C5F-5820-4184-8BD6-AF0B4DC2B794}"/>
              </a:ext>
            </a:extLst>
          </p:cNvPr>
          <p:cNvSpPr txBox="1"/>
          <p:nvPr/>
        </p:nvSpPr>
        <p:spPr>
          <a:xfrm>
            <a:off x="1304268" y="187326"/>
            <a:ext cx="89766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Consolas" panose="020B0609020204030204" pitchFamily="49" charset="0"/>
              </a:rPr>
              <a:t>Famous figure-8 orbit (Moore, 1990) (stable)</a:t>
            </a:r>
            <a:endParaRPr lang="bg-BG" b="1" dirty="0"/>
          </a:p>
        </p:txBody>
      </p:sp>
      <p:pic>
        <p:nvPicPr>
          <p:cNvPr id="5" name="Контейнер за съдържание 4" descr="Картина, която съдържа текст, диаграма, линия, заговорнича&#10;&#10;Описанието е генерирано автоматично">
            <a:extLst>
              <a:ext uri="{FF2B5EF4-FFF2-40B4-BE49-F238E27FC236}">
                <a16:creationId xmlns:a16="http://schemas.microsoft.com/office/drawing/2014/main" xmlns="" id="{5417ABDF-CC6B-05D9-448C-88FF6E9284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305" y="950522"/>
            <a:ext cx="7514706" cy="5636029"/>
          </a:xfrm>
        </p:spPr>
      </p:pic>
    </p:spTree>
    <p:extLst>
      <p:ext uri="{BB962C8B-B14F-4D97-AF65-F5344CB8AC3E}">
        <p14:creationId xmlns:p14="http://schemas.microsoft.com/office/powerpoint/2010/main" val="3027657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Контейнер за съдържание 5" descr="Картина, която съдържа текст, диаграма, скица, рисунка&#10;&#10;Описанието е генерирано автоматично">
            <a:extLst>
              <a:ext uri="{FF2B5EF4-FFF2-40B4-BE49-F238E27FC236}">
                <a16:creationId xmlns:a16="http://schemas.microsoft.com/office/drawing/2014/main" xmlns="" id="{1DDFD68B-06E0-D2AD-D6C9-44E54D4453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309" y="1050277"/>
            <a:ext cx="7406640" cy="5554979"/>
          </a:xfrm>
        </p:spPr>
      </p:pic>
      <p:sp>
        <p:nvSpPr>
          <p:cNvPr id="2" name="TextBox 7">
            <a:extLst>
              <a:ext uri="{FF2B5EF4-FFF2-40B4-BE49-F238E27FC236}">
                <a16:creationId xmlns:a16="http://schemas.microsoft.com/office/drawing/2014/main" xmlns="" id="{7C77CFA0-1648-102A-A2EA-AA59CB1CCC86}"/>
              </a:ext>
            </a:extLst>
          </p:cNvPr>
          <p:cNvSpPr txBox="1"/>
          <p:nvPr/>
        </p:nvSpPr>
        <p:spPr>
          <a:xfrm>
            <a:off x="1304268" y="187326"/>
            <a:ext cx="89766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Consolas" panose="020B0609020204030204" pitchFamily="49" charset="0"/>
              </a:rPr>
              <a:t>Moth I orbit (</a:t>
            </a:r>
            <a:r>
              <a:rPr lang="en-US" b="1" dirty="0" err="1">
                <a:latin typeface="Consolas" panose="020B0609020204030204" pitchFamily="49" charset="0"/>
              </a:rPr>
              <a:t>Suvakov</a:t>
            </a:r>
            <a:r>
              <a:rPr lang="en-US" b="1" dirty="0">
                <a:latin typeface="Consolas" panose="020B0609020204030204" pitchFamily="49" charset="0"/>
              </a:rPr>
              <a:t> and </a:t>
            </a:r>
            <a:r>
              <a:rPr lang="en-US" b="1" dirty="0" err="1">
                <a:latin typeface="Consolas" panose="020B0609020204030204" pitchFamily="49" charset="0"/>
              </a:rPr>
              <a:t>Dmitrasinovic</a:t>
            </a:r>
            <a:r>
              <a:rPr lang="en-US" b="1" dirty="0">
                <a:latin typeface="Consolas" panose="020B0609020204030204" pitchFamily="49" charset="0"/>
              </a:rPr>
              <a:t>, 2013) (stable)</a:t>
            </a:r>
            <a:endParaRPr lang="bg-BG" b="1" dirty="0"/>
          </a:p>
        </p:txBody>
      </p:sp>
    </p:spTree>
    <p:extLst>
      <p:ext uri="{BB962C8B-B14F-4D97-AF65-F5344CB8AC3E}">
        <p14:creationId xmlns:p14="http://schemas.microsoft.com/office/powerpoint/2010/main" val="728221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D4E7C5F-5820-4184-8BD6-AF0B4DC2B794}"/>
              </a:ext>
            </a:extLst>
          </p:cNvPr>
          <p:cNvSpPr txBox="1"/>
          <p:nvPr/>
        </p:nvSpPr>
        <p:spPr>
          <a:xfrm>
            <a:off x="1304268" y="187326"/>
            <a:ext cx="89766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Consolas" panose="020B0609020204030204" pitchFamily="49" charset="0"/>
              </a:rPr>
              <a:t>Butterfly III orbit (</a:t>
            </a:r>
            <a:r>
              <a:rPr lang="en-US" sz="1800" b="1" dirty="0" err="1">
                <a:latin typeface="Consolas" panose="020B0609020204030204" pitchFamily="49" charset="0"/>
              </a:rPr>
              <a:t>Suvakov</a:t>
            </a:r>
            <a:r>
              <a:rPr lang="en-US" sz="1800" b="1" dirty="0">
                <a:latin typeface="Consolas" panose="020B0609020204030204" pitchFamily="49" charset="0"/>
              </a:rPr>
              <a:t> and </a:t>
            </a:r>
            <a:r>
              <a:rPr lang="en-US" sz="1800" b="1" dirty="0" err="1">
                <a:latin typeface="Consolas" panose="020B0609020204030204" pitchFamily="49" charset="0"/>
              </a:rPr>
              <a:t>Dmitrasinovic</a:t>
            </a:r>
            <a:r>
              <a:rPr lang="en-US" sz="1800" b="1" dirty="0">
                <a:latin typeface="Consolas" panose="020B0609020204030204" pitchFamily="49" charset="0"/>
              </a:rPr>
              <a:t>, 2013) (stable)</a:t>
            </a:r>
          </a:p>
        </p:txBody>
      </p:sp>
      <p:pic>
        <p:nvPicPr>
          <p:cNvPr id="6" name="Контейнер за съдържание 5" descr="Картина, която съдържа диаграма, рисунка, текст, Детско изкуство&#10;&#10;Описанието е генерирано автоматично">
            <a:extLst>
              <a:ext uri="{FF2B5EF4-FFF2-40B4-BE49-F238E27FC236}">
                <a16:creationId xmlns:a16="http://schemas.microsoft.com/office/drawing/2014/main" xmlns="" id="{A823A896-6B20-271D-B167-B76AD72B89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437" y="794660"/>
            <a:ext cx="7930342" cy="5947756"/>
          </a:xfrm>
        </p:spPr>
      </p:pic>
    </p:spTree>
    <p:extLst>
      <p:ext uri="{BB962C8B-B14F-4D97-AF65-F5344CB8AC3E}">
        <p14:creationId xmlns:p14="http://schemas.microsoft.com/office/powerpoint/2010/main" val="20384674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43</Words>
  <Application>Microsoft Office PowerPoint</Application>
  <PresentationFormat>Широк екран</PresentationFormat>
  <Paragraphs>4</Paragraphs>
  <Slides>4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Consolas</vt:lpstr>
      <vt:lpstr>Office Theme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Радослава Данаилова Христова</dc:creator>
  <cp:lastModifiedBy>Adi</cp:lastModifiedBy>
  <cp:revision>30</cp:revision>
  <dcterms:created xsi:type="dcterms:W3CDTF">2021-12-20T18:16:49Z</dcterms:created>
  <dcterms:modified xsi:type="dcterms:W3CDTF">2025-01-22T13:33:23Z</dcterms:modified>
</cp:coreProperties>
</file>